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4" r:id="rId6"/>
    <p:sldId id="264" r:id="rId7"/>
    <p:sldId id="270" r:id="rId8"/>
    <p:sldId id="271" r:id="rId9"/>
    <p:sldId id="27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56"/>
            <a:ext cx="12192000" cy="6913419"/>
          </a:xfrm>
        </p:spPr>
      </p:pic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SUPERIORITY OF JESUS OVER FALSE CHRISTS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John 10:1-18</a:t>
            </a:r>
          </a:p>
          <a:p>
            <a:r>
              <a:rPr lang="en-US" sz="3200" dirty="0">
                <a:solidFill>
                  <a:schemeClr val="bg1"/>
                </a:solidFill>
              </a:rPr>
              <a:t>JESUS AS THE SHEPHERD OF THE SHEEP</a:t>
            </a:r>
          </a:p>
          <a:p>
            <a:r>
              <a:rPr lang="en-US" sz="3200" dirty="0">
                <a:solidFill>
                  <a:schemeClr val="bg1"/>
                </a:solidFill>
              </a:rPr>
              <a:t>Jeremiah 23:1 – “scatter the sheep”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Jeremiah 10:21 – “flocks shall be scattered”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Jeremiah 23:4 – Prophesied Messiah</a:t>
            </a:r>
          </a:p>
          <a:p>
            <a:r>
              <a:rPr lang="en-US" sz="3200" dirty="0">
                <a:solidFill>
                  <a:schemeClr val="bg1"/>
                </a:solidFill>
              </a:rPr>
              <a:t>John 6:66 – “many of His disciples went back and walked with Him no more”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1C2B14-6BE3-1DAB-9924-0AF73EFFE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168" y="2951430"/>
            <a:ext cx="4480626" cy="33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SUPERIORITY OF JESUS OVER FALSE CHRISTS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John 10:3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THEY KNOW THE VOICE OF THEIR SHEPHERD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“I Am the Messiah” – John 4:25,26</a:t>
            </a:r>
          </a:p>
          <a:p>
            <a:r>
              <a:rPr lang="en-US" sz="3200" dirty="0">
                <a:solidFill>
                  <a:schemeClr val="bg1"/>
                </a:solidFill>
              </a:rPr>
              <a:t>Commitment was necessary – began to leave – John 6:66</a:t>
            </a:r>
          </a:p>
          <a:p>
            <a:r>
              <a:rPr lang="en-US" sz="3200" dirty="0">
                <a:solidFill>
                  <a:schemeClr val="bg1"/>
                </a:solidFill>
              </a:rPr>
              <a:t>Suffered persecution from Jews- John 9:22</a:t>
            </a:r>
          </a:p>
        </p:txBody>
      </p:sp>
      <p:pic>
        <p:nvPicPr>
          <p:cNvPr id="6" name="Picture 5" descr="A group of sheep in a fenced in area&#10;&#10;Description automatically generated with medium confidence">
            <a:extLst>
              <a:ext uri="{FF2B5EF4-FFF2-40B4-BE49-F238E27FC236}">
                <a16:creationId xmlns:a16="http://schemas.microsoft.com/office/drawing/2014/main" id="{32A6DD6A-54E7-173C-D666-E50B3E7E5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212" y="2363854"/>
            <a:ext cx="3666392" cy="36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0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SUPERIORITY OF JESUS OVER FALSE CHRISTS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81AEFC-498B-EDD3-A27C-833F8E96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01227"/>
            <a:ext cx="6160968" cy="459164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John 10:5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THEY FLEE FROM STRANGERS</a:t>
            </a:r>
          </a:p>
          <a:p>
            <a:r>
              <a:rPr lang="en-US" sz="3200" dirty="0">
                <a:solidFill>
                  <a:schemeClr val="bg1"/>
                </a:solidFill>
              </a:rPr>
              <a:t>“in no way follow” </a:t>
            </a:r>
          </a:p>
          <a:p>
            <a:r>
              <a:rPr lang="en-US" sz="3200" dirty="0">
                <a:solidFill>
                  <a:schemeClr val="bg1"/>
                </a:solidFill>
              </a:rPr>
              <a:t>Strange Doctrines – to mislead the sheep</a:t>
            </a:r>
          </a:p>
          <a:p>
            <a:r>
              <a:rPr lang="en-US" sz="3200" dirty="0">
                <a:solidFill>
                  <a:schemeClr val="bg1"/>
                </a:solidFill>
              </a:rPr>
              <a:t>Hebrews 5:14 – “have their senses exercised to discern good and evil”</a:t>
            </a:r>
          </a:p>
          <a:p>
            <a:r>
              <a:rPr lang="en-US" sz="3200" dirty="0">
                <a:solidFill>
                  <a:schemeClr val="bg1"/>
                </a:solidFill>
              </a:rPr>
              <a:t>Acts 5:35-39 - Gamaliel</a:t>
            </a:r>
          </a:p>
        </p:txBody>
      </p:sp>
      <p:pic>
        <p:nvPicPr>
          <p:cNvPr id="4" name="Picture 3" descr="A person herding a flock of sheep&#10;&#10;Description automatically generated with medium confidence">
            <a:extLst>
              <a:ext uri="{FF2B5EF4-FFF2-40B4-BE49-F238E27FC236}">
                <a16:creationId xmlns:a16="http://schemas.microsoft.com/office/drawing/2014/main" id="{5BEE0DDF-619B-D9C2-3608-E88F5959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169" y="2381060"/>
            <a:ext cx="5106156" cy="319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9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JESUS AS THE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 fontScale="92500" lnSpcReduction="1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John 10:7-10</a:t>
            </a:r>
          </a:p>
          <a:p>
            <a:r>
              <a:rPr lang="en-US" sz="4800" dirty="0">
                <a:solidFill>
                  <a:schemeClr val="bg1"/>
                </a:solidFill>
              </a:rPr>
              <a:t>Jesus the Entrance to Kingdom – John 14:1-6</a:t>
            </a:r>
          </a:p>
          <a:p>
            <a:r>
              <a:rPr lang="en-US" sz="4800" dirty="0">
                <a:solidFill>
                  <a:schemeClr val="bg1"/>
                </a:solidFill>
              </a:rPr>
              <a:t>Door Used As Well To Protect – keep what’s Inside, INSIDE – Outside, OUTSIDE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1ACA07-3D21-920F-15B7-11E9CCE10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596" y="2038349"/>
            <a:ext cx="4607730" cy="308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JESUS AS THE GOOD SHEPHERD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 fontScale="92500" lnSpcReduction="1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John 10:11-18</a:t>
            </a:r>
          </a:p>
          <a:p>
            <a:r>
              <a:rPr lang="en-US" sz="4800" dirty="0">
                <a:solidFill>
                  <a:schemeClr val="bg1"/>
                </a:solidFill>
              </a:rPr>
              <a:t>John 16:13 – the Good Shepherd lays down His life for the sheep</a:t>
            </a:r>
          </a:p>
          <a:p>
            <a:r>
              <a:rPr lang="en-US" sz="4800" dirty="0">
                <a:solidFill>
                  <a:schemeClr val="bg1"/>
                </a:solidFill>
              </a:rPr>
              <a:t>1 Corinthians 6:20 – bought at a price</a:t>
            </a:r>
          </a:p>
          <a:p>
            <a:r>
              <a:rPr lang="en-US" sz="4800" dirty="0">
                <a:solidFill>
                  <a:schemeClr val="bg1"/>
                </a:solidFill>
              </a:rPr>
              <a:t>1 Peter 1:18,19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person with a flock of sheep&#10;&#10;Description automatically generated with medium confidence">
            <a:extLst>
              <a:ext uri="{FF2B5EF4-FFF2-40B4-BE49-F238E27FC236}">
                <a16:creationId xmlns:a16="http://schemas.microsoft.com/office/drawing/2014/main" id="{DE8A28EB-E69C-20C4-8E74-4EC125BC4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159" y="1765425"/>
            <a:ext cx="3552495" cy="445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61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JESUS HAS OTHER SHEEP NOT OF THIS FOLD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981"/>
            <a:ext cx="6676176" cy="4809981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John 10:16</a:t>
            </a:r>
          </a:p>
          <a:p>
            <a:r>
              <a:rPr lang="en-US" sz="4000" dirty="0">
                <a:solidFill>
                  <a:schemeClr val="bg1"/>
                </a:solidFill>
              </a:rPr>
              <a:t>What FOLD? </a:t>
            </a:r>
          </a:p>
          <a:p>
            <a:r>
              <a:rPr lang="en-US" sz="4000" dirty="0">
                <a:solidFill>
                  <a:schemeClr val="bg1"/>
                </a:solidFill>
              </a:rPr>
              <a:t>Matthew 15:24 “house of Israel”</a:t>
            </a:r>
            <a:endParaRPr lang="en-US" sz="44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What OTHER sheep were there?</a:t>
            </a:r>
          </a:p>
          <a:p>
            <a:r>
              <a:rPr lang="en-US" sz="4000" dirty="0">
                <a:solidFill>
                  <a:schemeClr val="bg1"/>
                </a:solidFill>
              </a:rPr>
              <a:t>Gentiles – 1 Corinthians 12:13</a:t>
            </a:r>
          </a:p>
          <a:p>
            <a:r>
              <a:rPr lang="en-US" sz="4000" dirty="0">
                <a:solidFill>
                  <a:schemeClr val="bg1"/>
                </a:solidFill>
              </a:rPr>
              <a:t>Ephesians 2:11-16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6163C-98BA-56A1-20AE-84F3A14F1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47" y="2052071"/>
            <a:ext cx="42862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06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44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EACH PARABLE CENTERED ON RELATIONSHIP OF A SHEPHERD AND HIS SHEEP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29624"/>
            <a:ext cx="6431733" cy="454733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HEAR HIS WORDS!</a:t>
            </a:r>
          </a:p>
          <a:p>
            <a:r>
              <a:rPr lang="en-US" sz="4000" dirty="0">
                <a:solidFill>
                  <a:schemeClr val="bg1"/>
                </a:solidFill>
              </a:rPr>
              <a:t>John 12:47-49</a:t>
            </a:r>
            <a:endParaRPr lang="en-US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59FFD-550D-8A5F-A915-9BD9A58F6C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465"/>
          <a:stretch/>
        </p:blipFill>
        <p:spPr>
          <a:xfrm>
            <a:off x="1006065" y="3289801"/>
            <a:ext cx="10072318" cy="32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06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248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SUPERIORITY OF JESUS OVER FALSE CHRISTS</vt:lpstr>
      <vt:lpstr>SUPERIORITY OF JESUS OVER FALSE CHRISTS</vt:lpstr>
      <vt:lpstr>SUPERIORITY OF JESUS OVER FALSE CHRISTS</vt:lpstr>
      <vt:lpstr>JESUS AS THE DOOR</vt:lpstr>
      <vt:lpstr>JESUS AS THE GOOD SHEPHERD</vt:lpstr>
      <vt:lpstr>JESUS HAS OTHER SHEEP NOT OF THIS FOLD</vt:lpstr>
      <vt:lpstr>EACH PARABLE CENTERED ON RELATIONSHIP OF A SHEPHERD AND HIS SHEEP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54</cp:revision>
  <dcterms:created xsi:type="dcterms:W3CDTF">2022-07-30T20:51:45Z</dcterms:created>
  <dcterms:modified xsi:type="dcterms:W3CDTF">2022-08-26T22:45:52Z</dcterms:modified>
</cp:coreProperties>
</file>